
<file path=[Content_Types].xml><?xml version="1.0" encoding="utf-8"?>
<Types xmlns="http://schemas.openxmlformats.org/package/2006/content-types">
  <Override PartName="/word/media/hdphoto4.wdp" ContentType="image/vnd.ms-photo"/>
  <Override PartName="/word/media/hdphoto3.wdp" ContentType="image/vnd.ms-photo"/>
  <Override PartName="/word/media/hdphoto1.wdp" ContentType="image/vnd.ms-photo"/>
  <Override PartName="/word/media/hdphoto2.wdp" ContentType="image/vnd.ms-photo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6.xml.rels" ContentType="application/vnd.openxmlformats-package.relationships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119.png" ContentType="image/png"/>
  <Override PartName="/ppt/media/image118.png" ContentType="image/png"/>
  <Override PartName="/ppt/media/image109.png" ContentType="image/png"/>
  <Override PartName="/ppt/media/image117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85A1D76-B4EC-43BF-95B4-61A5244486F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0A5EB35-C4E4-491C-A48F-3F461613142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6020612-5A04-4130-B647-2A41C81F493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5E6A48A-B213-4815-93F4-E12A6FB9CB5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1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F59953C-9803-46E2-B19E-A3FECF91DF0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87F29BC-B0BD-4712-A81F-7A56B31CFBA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3E059A5-2396-4C72-B8E1-E322EF7C1CA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2947481-5870-4022-B916-1CE08286BE9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2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519134C-AE37-4E02-BE13-5EF6751626B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2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74919B9-BC30-46D9-AA09-BBB834B65EA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2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FD2BA5-D12D-4828-81E1-1E5F2C0D6D0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Ruven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2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F18B09D-1F5D-49D1-ADAC-A9CFA3EC3A4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3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1135D84-A5D3-493C-94B8-F6B44DBAA0F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Vergelijken afstanden =&gt;  kortste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Kortste = x =&gt; geeft snelheid = 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Y waarde mappen naar getal voor motor -255 tot 255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3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BD76024-89B0-42C2-9660-3B6C387E94E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5954675-BB01-41BB-9E32-5F516A4A6ED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18E58CC-713E-4BA2-8BAC-98DD7E89B41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4548F8E-187A-490B-A2F4-A234822F7D7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8EE5869-FB5D-4ECE-8C9F-6BD6AFC449C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Maarten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4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9471B66-3D5C-4F0E-93A5-C98600C29FA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47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A9FDDC01-1C9C-4570-BC9F-A7164560B9AC}" type="datetime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6/11/17</a:t>
            </a:fld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4FD8854C-03FE-48CA-8EB7-8A74D666352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47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1154880" y="2861640"/>
            <a:ext cx="8825400" cy="19152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54880" y="4777560"/>
            <a:ext cx="8825400" cy="86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ccbeb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76132B24-9D79-4150-AC8A-137B11BE0B5B}" type="datetime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6/11/17</a:t>
            </a:fld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7E1EB564-DF2D-47EB-BCD2-51478EB55250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1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47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" name="Picture 8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3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894CAE69-F9AA-4D19-A91D-F5088EFE3274}" type="datetime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6/11/17</a:t>
            </a:fld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6634A452-59E3-4074-BCC2-15A43D59CD96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47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36" name="Picture 6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8" name="Picture 8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39" name="Picture 9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B6ED28DC-DFED-40E7-8F1F-FA246D81A934}" type="datetime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6/11/17</a:t>
            </a:fld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4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6CBE363-1CE3-41CE-A86D-9DF6F99FFA72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47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81" name="Picture 6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3" name="Picture 8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84" name="Picture 9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6" name="PlaceHolder 3"/>
          <p:cNvSpPr>
            <a:spLocks noGrp="1"/>
          </p:cNvSpPr>
          <p:nvPr>
            <p:ph type="title"/>
          </p:nvPr>
        </p:nvSpPr>
        <p:spPr>
          <a:xfrm>
            <a:off x="1154880" y="4800600"/>
            <a:ext cx="8825400" cy="56628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Click to edit Master title style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1154880" y="685800"/>
            <a:ext cx="8825400" cy="364032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icon to add picture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1154880" y="5367240"/>
            <a:ext cx="8825400" cy="49320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Edit Master text styles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8AD081D2-12BF-4B00-AE32-B641A9AD5742}" type="datetime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6/11/17</a:t>
            </a:fld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91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43645FC7-BF79-45B0-99E1-3A5AD6796097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47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27" name="Picture 6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9" name="Picture 8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30" name="Picture 9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2" name="PlaceHolder 3"/>
          <p:cNvSpPr>
            <a:spLocks noGrp="1"/>
          </p:cNvSpPr>
          <p:nvPr>
            <p:ph type="title"/>
          </p:nvPr>
        </p:nvSpPr>
        <p:spPr>
          <a:xfrm>
            <a:off x="1153800" y="1854360"/>
            <a:ext cx="5092560" cy="157428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949440" y="1143000"/>
            <a:ext cx="3200040" cy="457164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Click icon to add picture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1154880" y="3657600"/>
            <a:ext cx="5084640" cy="137124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Edit Master text styles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35" name="PlaceHolder 6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44E7952D-40AE-4F26-B34B-BA72E5670B47}" type="datetime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6/11/17</a:t>
            </a:fld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37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787A1D72-B701-4E45-85D6-FC90B73056FC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947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273" name="Picture 6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5" name="Picture 8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276" name="Picture 9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8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1103400" y="2060640"/>
            <a:ext cx="4395960" cy="419544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Edit Master text styles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5654520" y="2055960"/>
            <a:ext cx="4395960" cy="419976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Edit Master text styles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501E0CEF-0FC5-4A68-BECE-6E55801E439C}" type="datetime"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6/11/17</a:t>
            </a:fld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83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76D6E8D8-7E65-4C04-98F8-2FB56343F4AF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microsoft.com/office/2007/relationships/hdphoto" Target="media/hdphoto1.wdp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76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microsoft.com/office/2007/relationships/hdphoto" Target="media/hdphoto2.wdp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microsoft.com/office/2007/relationships/hdphoto" Target="media/hdphoto3.wdp"/><Relationship Id="rId8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microsoft.com/office/2007/relationships/hdphoto" Target="media/hdphoto4.wdp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github.com/ccmteamap/robot" TargetMode="External"/><Relationship Id="rId2" Type="http://schemas.openxmlformats.org/officeDocument/2006/relationships/hyperlink" Target="https://github.com/ccmteamap/robot/wiki" TargetMode="External"/><Relationship Id="rId3" Type="http://schemas.openxmlformats.org/officeDocument/2006/relationships/hyperlink" Target="http://www.ccm.nl/nl/trofee/" TargetMode="External"/><Relationship Id="rId4" Type="http://schemas.openxmlformats.org/officeDocument/2006/relationships/hyperlink" Target="https://github.com/ccmteamap/robot/issues" TargetMode="External"/><Relationship Id="rId5" Type="http://schemas.openxmlformats.org/officeDocument/2006/relationships/hyperlink" Target="https://github.com/ccmteamap/robot/projects/1" TargetMode="External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4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9093" t="43962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5" name="TextShape 2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Smart Systems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6" name="TextShape 3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ccbeb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Presentatie Poembak Delco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1154880" y="5569200"/>
            <a:ext cx="8825400" cy="566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PCB motorcontroller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368" name="Picture 3" descr=""/>
          <p:cNvPicPr/>
          <p:nvPr/>
        </p:nvPicPr>
        <p:blipFill>
          <a:blip r:embed="rId1"/>
          <a:stretch/>
        </p:blipFill>
        <p:spPr>
          <a:xfrm>
            <a:off x="1154880" y="1209240"/>
            <a:ext cx="7771320" cy="358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Algemeen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Maken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PCB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Frame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371" name="Picture Placeholder 4" descr=""/>
          <p:cNvPicPr/>
          <p:nvPr/>
        </p:nvPicPr>
        <p:blipFill>
          <a:blip r:embed="rId1"/>
          <a:srcRect l="0" t="66" r="0" b="66"/>
          <a:stretch/>
        </p:blipFill>
        <p:spPr>
          <a:xfrm>
            <a:off x="5677920" y="145800"/>
            <a:ext cx="4605120" cy="657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Placeholder 7" descr=""/>
          <p:cNvPicPr/>
          <p:nvPr/>
        </p:nvPicPr>
        <p:blipFill>
          <a:blip r:embed="rId1"/>
          <a:srcRect l="85" t="0" r="85" b="0"/>
          <a:stretch/>
        </p:blipFill>
        <p:spPr>
          <a:xfrm>
            <a:off x="416880" y="792360"/>
            <a:ext cx="3691440" cy="5273640"/>
          </a:xfrm>
          <a:prstGeom prst="rect">
            <a:avLst/>
          </a:prstGeom>
          <a:ln>
            <a:noFill/>
          </a:ln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</p:pic>
      <p:pic>
        <p:nvPicPr>
          <p:cNvPr id="373" name="Picture 14" descr=""/>
          <p:cNvPicPr/>
          <p:nvPr/>
        </p:nvPicPr>
        <p:blipFill>
          <a:blip r:embed="rId2"/>
          <a:stretch/>
        </p:blipFill>
        <p:spPr>
          <a:xfrm>
            <a:off x="4108680" y="797400"/>
            <a:ext cx="3963240" cy="566424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>
            <a:off x="5454000" y="324432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5" name="Picture 18" descr=""/>
          <p:cNvPicPr/>
          <p:nvPr/>
        </p:nvPicPr>
        <p:blipFill>
          <a:blip r:embed="rId3"/>
          <a:stretch/>
        </p:blipFill>
        <p:spPr>
          <a:xfrm>
            <a:off x="8083440" y="792360"/>
            <a:ext cx="3689640" cy="527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Algemeen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Maken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PCB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Frame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Testopstelling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icture 3" descr=""/>
          <p:cNvPicPr/>
          <p:nvPr/>
        </p:nvPicPr>
        <p:blipFill>
          <a:blip r:embed="rId1"/>
          <a:stretch/>
        </p:blipFill>
        <p:spPr>
          <a:xfrm>
            <a:off x="2080440" y="0"/>
            <a:ext cx="7654320" cy="68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Algemeen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Maken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PCB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Frame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Testopstelling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Sensoren inlezen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381" name="Picture 4" descr=""/>
          <p:cNvPicPr/>
          <p:nvPr/>
        </p:nvPicPr>
        <p:blipFill>
          <a:blip r:embed="rId1"/>
          <a:stretch/>
        </p:blipFill>
        <p:spPr>
          <a:xfrm>
            <a:off x="4545000" y="1153080"/>
            <a:ext cx="7185960" cy="509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Algemeen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Maken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PCB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Frame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Testopstelling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Sensoren inlezen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Verloop proces - Graphset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Content Placeholder 18" descr=""/>
          <p:cNvPicPr/>
          <p:nvPr/>
        </p:nvPicPr>
        <p:blipFill>
          <a:blip r:embed="rId1"/>
          <a:stretch/>
        </p:blipFill>
        <p:spPr>
          <a:xfrm>
            <a:off x="8318160" y="254520"/>
            <a:ext cx="3758040" cy="6348240"/>
          </a:xfrm>
          <a:prstGeom prst="rect">
            <a:avLst/>
          </a:prstGeom>
          <a:ln>
            <a:noFill/>
          </a:ln>
        </p:spPr>
      </p:pic>
      <p:sp>
        <p:nvSpPr>
          <p:cNvPr id="385" name="CustomShape 1"/>
          <p:cNvSpPr/>
          <p:nvPr/>
        </p:nvSpPr>
        <p:spPr>
          <a:xfrm>
            <a:off x="6003720" y="2967480"/>
            <a:ext cx="18432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TextShape 2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Graphset verloop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1103400" y="2060640"/>
            <a:ext cx="4395960" cy="4195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388" name="Picture 7" descr=""/>
          <p:cNvPicPr/>
          <p:nvPr/>
        </p:nvPicPr>
        <p:blipFill>
          <a:blip r:embed="rId2"/>
          <a:stretch/>
        </p:blipFill>
        <p:spPr>
          <a:xfrm>
            <a:off x="761040" y="1342800"/>
            <a:ext cx="7185960" cy="509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Algemeen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Maken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PCB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Frame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Testopstelling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Sensoren inlezen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Verloop proces – Graphset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Werking code volgens PLC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Picture 2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93" name="Picture 29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94" name="CustomShape 2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95" name="Picture 33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96" name="Picture 35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97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98" name="Picture 5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33412" r="9093" b="2823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99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0" name="TextShape 5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Code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1" name="TextShape 6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26042" r="0" b="3176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28" name="TextShape 1"/>
          <p:cNvSpPr txBox="1"/>
          <p:nvPr/>
        </p:nvSpPr>
        <p:spPr>
          <a:xfrm>
            <a:off x="1154880" y="2861640"/>
            <a:ext cx="8825400" cy="1915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Meet the team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1154880" y="4777560"/>
            <a:ext cx="8825400" cy="86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ccbeb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6 people, 1 robot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Code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03" name="Content Placeholder 7" descr=""/>
          <p:cNvPicPr/>
          <p:nvPr/>
        </p:nvPicPr>
        <p:blipFill>
          <a:blip r:embed="rId1"/>
          <a:stretch/>
        </p:blipFill>
        <p:spPr>
          <a:xfrm>
            <a:off x="7648200" y="2391120"/>
            <a:ext cx="3219480" cy="1298160"/>
          </a:xfrm>
          <a:prstGeom prst="rect">
            <a:avLst/>
          </a:prstGeom>
          <a:ln>
            <a:noFill/>
          </a:ln>
        </p:spPr>
      </p:pic>
      <p:pic>
        <p:nvPicPr>
          <p:cNvPr id="404" name="Picture 6" descr=""/>
          <p:cNvPicPr/>
          <p:nvPr/>
        </p:nvPicPr>
        <p:blipFill>
          <a:blip r:embed="rId2"/>
          <a:stretch/>
        </p:blipFill>
        <p:spPr>
          <a:xfrm>
            <a:off x="646200" y="1693800"/>
            <a:ext cx="6324120" cy="299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Code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Toestand onthouden en sensoren inlezen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07" name="Picture 3" descr=""/>
          <p:cNvPicPr/>
          <p:nvPr/>
        </p:nvPicPr>
        <p:blipFill>
          <a:blip r:embed="rId1"/>
          <a:stretch/>
        </p:blipFill>
        <p:spPr>
          <a:xfrm>
            <a:off x="785520" y="2724840"/>
            <a:ext cx="4790880" cy="3266640"/>
          </a:xfrm>
          <a:prstGeom prst="rect">
            <a:avLst/>
          </a:prstGeom>
          <a:ln>
            <a:noFill/>
          </a:ln>
        </p:spPr>
      </p:pic>
      <p:pic>
        <p:nvPicPr>
          <p:cNvPr id="408" name="Picture 4" descr=""/>
          <p:cNvPicPr/>
          <p:nvPr/>
        </p:nvPicPr>
        <p:blipFill>
          <a:blip r:embed="rId2"/>
          <a:stretch/>
        </p:blipFill>
        <p:spPr>
          <a:xfrm>
            <a:off x="5894280" y="2485800"/>
            <a:ext cx="5505120" cy="396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Code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Toestand onthouden en sensoren inlezen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Verandering van staat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11" name="Picture 6" descr=""/>
          <p:cNvPicPr/>
          <p:nvPr/>
        </p:nvPicPr>
        <p:blipFill>
          <a:blip r:embed="rId1"/>
          <a:stretch/>
        </p:blipFill>
        <p:spPr>
          <a:xfrm>
            <a:off x="1103400" y="3055680"/>
            <a:ext cx="2928600" cy="3403800"/>
          </a:xfrm>
          <a:prstGeom prst="rect">
            <a:avLst/>
          </a:prstGeom>
          <a:ln>
            <a:noFill/>
          </a:ln>
        </p:spPr>
      </p:pic>
      <p:pic>
        <p:nvPicPr>
          <p:cNvPr id="412" name="Picture 7" descr=""/>
          <p:cNvPicPr/>
          <p:nvPr/>
        </p:nvPicPr>
        <p:blipFill>
          <a:blip r:embed="rId2"/>
          <a:stretch/>
        </p:blipFill>
        <p:spPr>
          <a:xfrm>
            <a:off x="4256640" y="3055680"/>
            <a:ext cx="3078360" cy="229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Code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Toestand onthouden en sensoren inlezen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Verandering van staat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Sensoren aan Arduino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15" name="Picture 4" descr=""/>
          <p:cNvPicPr/>
          <p:nvPr/>
        </p:nvPicPr>
        <p:blipFill>
          <a:blip r:embed="rId1"/>
          <a:stretch/>
        </p:blipFill>
        <p:spPr>
          <a:xfrm>
            <a:off x="1103400" y="3405600"/>
            <a:ext cx="3863160" cy="2635200"/>
          </a:xfrm>
          <a:prstGeom prst="rect">
            <a:avLst/>
          </a:prstGeom>
          <a:ln>
            <a:noFill/>
          </a:ln>
        </p:spPr>
      </p:pic>
      <p:pic>
        <p:nvPicPr>
          <p:cNvPr id="416" name="Picture 5" descr=""/>
          <p:cNvPicPr/>
          <p:nvPr/>
        </p:nvPicPr>
        <p:blipFill>
          <a:blip r:embed="rId2"/>
          <a:stretch/>
        </p:blipFill>
        <p:spPr>
          <a:xfrm>
            <a:off x="5318640" y="3405600"/>
            <a:ext cx="6297480" cy="237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Code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Toestand onthouden en sensoren inlezen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Verandering van staat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Sensoren aan Arduino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Debugging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19" name="Picture 4" descr=""/>
          <p:cNvPicPr/>
          <p:nvPr/>
        </p:nvPicPr>
        <p:blipFill>
          <a:blip r:embed="rId1"/>
          <a:stretch/>
        </p:blipFill>
        <p:spPr>
          <a:xfrm>
            <a:off x="1103400" y="4150800"/>
            <a:ext cx="5118480" cy="129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Code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Toestand onthouden en sensoren inlezen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Verandering van staat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Sensoren aan Arduino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Debugging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Instructies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Code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Toestand onthouden en sensoren inlezen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Verandering van staat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Sensoren aan Arduino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Debugging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Instructies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Simulatie werkt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Picture 2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26" name="Picture 29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27" name="CustomShape 2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8" name="Picture 33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29" name="Picture 35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30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1" name="Picture 5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33412" r="9093" b="2823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32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3" name="TextShape 5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Besturing</a:t>
            </a: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4" name="TextShape 6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Besturing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Nog geen wielen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Ultrasoonsensoren voor en achter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Besturing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Nog geen wielen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Ultrasoonsensoren voor en achter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Algoritme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Verloop functie rijden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39" name="Picture 2" descr=""/>
          <p:cNvPicPr/>
          <p:nvPr/>
        </p:nvPicPr>
        <p:blipFill>
          <a:blip r:embed="rId1"/>
          <a:stretch/>
        </p:blipFill>
        <p:spPr>
          <a:xfrm>
            <a:off x="6914880" y="2730240"/>
            <a:ext cx="3517560" cy="351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1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26042" r="0" b="3176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33" name="Picture 12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26042" r="0" b="3176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334" name="Picture 2" descr=""/>
          <p:cNvPicPr/>
          <p:nvPr/>
        </p:nvPicPr>
        <p:blipFill>
          <a:blip r:embed="rId3"/>
          <a:stretch/>
        </p:blipFill>
        <p:spPr>
          <a:xfrm>
            <a:off x="1591920" y="195480"/>
            <a:ext cx="9188280" cy="646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2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42" name="Picture 29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43" name="CustomShape 2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4" name="Picture 33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45" name="Picture 35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46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47" name="Picture 5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33412" r="9093" b="2823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48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9" name="TextShape 5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Pomp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0" name="TextShape 6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Pomp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Bilgenpomp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63L/min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12V op 3,75A (max)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53" name="Picture 2" descr=""/>
          <p:cNvPicPr/>
          <p:nvPr/>
        </p:nvPicPr>
        <p:blipFill>
          <a:blip r:embed="rId1"/>
          <a:srcRect l="0" t="295" r="0" b="0"/>
          <a:stretch/>
        </p:blipFill>
        <p:spPr>
          <a:xfrm>
            <a:off x="5576760" y="899280"/>
            <a:ext cx="4966560" cy="495216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Pomp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Bilgenpomp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63L/min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12V op 3,75A (max)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Plaatsing op frame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56" name="Picture 4" descr=""/>
          <p:cNvPicPr/>
          <p:nvPr/>
        </p:nvPicPr>
        <p:blipFill>
          <a:blip r:embed="rId1"/>
          <a:stretch/>
        </p:blipFill>
        <p:spPr>
          <a:xfrm>
            <a:off x="3271320" y="-2422080"/>
            <a:ext cx="6505200" cy="927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Pomp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Bilgenpomp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63L/min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12V op 3,75A (max)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Plaatsing op frame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Verandering van staat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59" name="Content Placeholder 18" descr=""/>
          <p:cNvPicPr/>
          <p:nvPr/>
        </p:nvPicPr>
        <p:blipFill>
          <a:blip r:embed="rId1"/>
          <a:stretch/>
        </p:blipFill>
        <p:spPr>
          <a:xfrm>
            <a:off x="8318160" y="254520"/>
            <a:ext cx="3758040" cy="6348240"/>
          </a:xfrm>
          <a:prstGeom prst="rect">
            <a:avLst/>
          </a:prstGeom>
          <a:ln>
            <a:noFill/>
          </a:ln>
        </p:spPr>
      </p:pic>
      <p:sp>
        <p:nvSpPr>
          <p:cNvPr id="460" name="CustomShape 3"/>
          <p:cNvSpPr/>
          <p:nvPr/>
        </p:nvSpPr>
        <p:spPr>
          <a:xfrm>
            <a:off x="8539200" y="1698120"/>
            <a:ext cx="2475720" cy="249372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Pomp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Bilgenpomp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63L/min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12V op 3,75A (max)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Plaatsing op frame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Verandering van staat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Wanneer emmer vol genoeg is: switch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463" name="Picture 5" descr=""/>
          <p:cNvPicPr/>
          <p:nvPr/>
        </p:nvPicPr>
        <p:blipFill>
          <a:blip r:embed="rId1"/>
          <a:stretch/>
        </p:blipFill>
        <p:spPr>
          <a:xfrm>
            <a:off x="6344640" y="452880"/>
            <a:ext cx="5697000" cy="569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Pomp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Bilgenpomp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63L/min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12V op 3,75A (max)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Plaatsing op frame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Verandering van staat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Wanneer emmer vol genoeg is: switch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Video over werking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76" restart="whenNotActive" nodeType="interactiveSeq" fill="hold">
                <p:childTnLst>
                  <p:par>
                    <p:cTn id="77" fill="hold">
                      <p:stCondLst/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8" name="Picture 2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9" name="Picture 29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0" name="CustomShape 2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1" name="Picture 33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72" name="Picture 35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73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4" name="Picture 5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33412" r="9093" b="2823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6" name="TextShape 5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Emmer</a:t>
            </a: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7" name="TextShape 6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80" dur="indefinite" restart="never" nodeType="tmRoot">
          <p:childTnLst>
            <p:seq>
              <p:cTn id="8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Emmer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Gebogen rail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Emmer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Gebogen rail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Karretje met assen en kogellagers geklemd rond rail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Picture 2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37" name="Picture 29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39" name="Picture 33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40" name="Picture 35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42" name="Picture 5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33412" r="9093" b="2823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43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" name="TextShape 5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Progress</a:t>
            </a: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5" name="TextShape 6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Emmer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Gebogen rail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Karretje met assen en kogellagers geklemd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Zware motor trekt gewicht snel omhoog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82" dur="indefinite" restart="never" nodeType="tmRoot">
          <p:childTnLst>
            <p:seq>
              <p:cTn id="83" dur="indefinite" nodeType="mainSeq"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after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87" restart="whenNotActive" nodeType="interactiveSeq" fill="hold">
                <p:childTnLst>
                  <p:par>
                    <p:cTn id="88" fill="hold">
                      <p:stCondLst/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Emmer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Gebogen rail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Karretje met assen en kogellagers geklemd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Zware motor trekt gewicht snel omhoog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Trial &amp; error goede buiging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258840" y="3027600"/>
            <a:ext cx="3934440" cy="8028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Beweging</a:t>
            </a:r>
            <a:r>
              <a:rPr b="0" lang="en-US" sz="36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emmer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487" name="Picture Placeholder 10" descr=""/>
          <p:cNvPicPr/>
          <p:nvPr/>
        </p:nvPicPr>
        <p:blipFill>
          <a:blip r:embed="rId1"/>
          <a:srcRect l="12300" t="0" r="12300" b="0"/>
          <a:stretch/>
        </p:blipFill>
        <p:spPr>
          <a:xfrm>
            <a:off x="5009400" y="183240"/>
            <a:ext cx="5221080" cy="6491160"/>
          </a:xfrm>
          <a:prstGeom prst="rect">
            <a:avLst/>
          </a:prstGeom>
          <a:ln>
            <a:noFill/>
          </a:ln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9" name="Picture 10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90" name="Picture 12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1" name="CustomShape 2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2" name="Picture 16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3" name="Picture 18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494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95" name="Picture 4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22386" r="9091" b="4299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96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7" name="TextShape 5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Documentatie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498" name="TextShape 6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0" name="Picture 1" descr=""/>
          <p:cNvPicPr/>
          <p:nvPr/>
        </p:nvPicPr>
        <p:blipFill>
          <a:blip r:embed="rId1"/>
          <a:stretch/>
        </p:blipFill>
        <p:spPr>
          <a:xfrm>
            <a:off x="0" y="-14760"/>
            <a:ext cx="12191760" cy="6872400"/>
          </a:xfrm>
          <a:prstGeom prst="rect">
            <a:avLst/>
          </a:prstGeom>
          <a:ln>
            <a:noFill/>
          </a:ln>
        </p:spPr>
      </p:pic>
      <p:sp>
        <p:nvSpPr>
          <p:cNvPr id="501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660240" y="4506840"/>
            <a:ext cx="10870920" cy="1238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 cap="all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Planning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503" name="Content Placeholder 3" descr=""/>
          <p:cNvPicPr/>
          <p:nvPr/>
        </p:nvPicPr>
        <p:blipFill>
          <a:blip r:embed="rId1"/>
          <a:stretch/>
        </p:blipFill>
        <p:spPr>
          <a:xfrm>
            <a:off x="294120" y="196200"/>
            <a:ext cx="11603520" cy="394236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660240" y="4506840"/>
            <a:ext cx="10870920" cy="1238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 cap="all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SCRUM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pic>
        <p:nvPicPr>
          <p:cNvPr id="505" name="Picture 2" descr=""/>
          <p:cNvPicPr/>
          <p:nvPr/>
        </p:nvPicPr>
        <p:blipFill>
          <a:blip r:embed="rId1"/>
          <a:stretch/>
        </p:blipFill>
        <p:spPr>
          <a:xfrm>
            <a:off x="0" y="216000"/>
            <a:ext cx="12191760" cy="448272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1371600" y="685800"/>
            <a:ext cx="9600840" cy="970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Links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507" name="TextShape 2"/>
          <p:cNvSpPr txBox="1"/>
          <p:nvPr/>
        </p:nvSpPr>
        <p:spPr>
          <a:xfrm>
            <a:off x="1371600" y="1378080"/>
            <a:ext cx="9600840" cy="4488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Github:  </a:t>
            </a:r>
            <a:r>
              <a:rPr b="0" lang="en-US" sz="2800" spc="-1" strike="noStrike" u="sng">
                <a:solidFill>
                  <a:srgbClr val="f7b615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1"/>
              </a:rPr>
              <a:t>https://github.com/ccmteamap/robot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Wiki: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r>
              <a:rPr b="0" lang="en-US" sz="2800" spc="-1" strike="noStrike" u="sng">
                <a:solidFill>
                  <a:srgbClr val="f7b615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2"/>
              </a:rPr>
              <a:t>https://github.com/ccmteamap/robot/wiki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Info CCM: </a:t>
            </a:r>
            <a:r>
              <a:rPr b="0" lang="en-US" sz="2800" spc="-1" strike="noStrike" u="sng">
                <a:solidFill>
                  <a:srgbClr val="f7b615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3"/>
              </a:rPr>
              <a:t>http://www.ccm.nl/nl/trofee/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Issues &amp; sprints: </a:t>
            </a:r>
            <a:r>
              <a:rPr b="0" lang="en-US" sz="2800" spc="-1" strike="noStrike" u="sng">
                <a:solidFill>
                  <a:srgbClr val="f7b615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4"/>
              </a:rPr>
              <a:t>https://github.com/ccmteamap/robot/issues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Online scrum: </a:t>
            </a:r>
            <a:r>
              <a:rPr b="0" lang="en-US" sz="2800" spc="-1" strike="noStrike" u="sng">
                <a:solidFill>
                  <a:srgbClr val="f7b615"/>
                </a:solidFill>
                <a:uFill>
                  <a:solidFill>
                    <a:srgbClr val="ffffff"/>
                  </a:solidFill>
                </a:uFill>
                <a:latin typeface="Consolas"/>
                <a:hlinkClick r:id="rId5"/>
              </a:rPr>
              <a:t>https://github.com/ccmteamap/robot/projects/1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371600" y="685800"/>
            <a:ext cx="9600840" cy="758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Waar staan we nu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1371600" y="1444320"/>
            <a:ext cx="9600840" cy="5101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Concept uitgewerkt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Eindhoven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Concept verbeterd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Toestemming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Sponsoring CCM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Materialen besteld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Materialen geleverd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Waar staan we nu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Algemeen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Besturing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Pomp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Emmer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1" name="Picture 27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352" name="Picture 29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4" name="Picture 33" descr=""/>
          <p:cNvPicPr/>
          <p:nvPr/>
        </p:nvPicPr>
        <p:blipFill>
          <a:blip r:embed="rId4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355" name="Picture 35" descr=""/>
          <p:cNvPicPr/>
          <p:nvPr/>
        </p:nvPicPr>
        <p:blipFill>
          <a:blip r:embed="rId5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356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7" name="Picture 5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Sketch/>
                    </a14:imgEffect>
                  </a14:imgLayer>
                </a14:imgProps>
              </a:ext>
            </a:extLst>
          </a:blip>
          <a:srcRect l="0" t="33412" r="9093" b="2823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58" name="CustomShape 4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9" name="TextShape 5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Algemeen</a:t>
            </a:r>
            <a:r>
              <a:rPr b="0" lang="en-US" sz="7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	</a:t>
            </a:r>
            <a:endParaRPr b="0" lang="en-US" sz="7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0" name="TextShape 6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Algemeen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Maken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363" name="Content Placeholder 3" descr=""/>
          <p:cNvPicPr/>
          <p:nvPr/>
        </p:nvPicPr>
        <p:blipFill>
          <a:blip r:embed="rId1"/>
          <a:stretch/>
        </p:blipFill>
        <p:spPr>
          <a:xfrm>
            <a:off x="4467240" y="2504880"/>
            <a:ext cx="6885720" cy="3923640"/>
          </a:xfrm>
          <a:prstGeom prst="rect">
            <a:avLst/>
          </a:prstGeom>
          <a:ln>
            <a:noFill/>
          </a:ln>
          <a:effectLst>
            <a:outerShdw algn="tl" blurRad="50800" dir="5400000" dist="508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ddc3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Algemeen</a:t>
            </a:r>
            <a:endParaRPr b="0" lang="en-US" sz="4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Verdana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Maken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ccbeb8"/>
              </a:buClr>
              <a:buSzPct val="80000"/>
              <a:buFont typeface="Wingdings" charset="2"/>
              <a:buChar char="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PCB motorcontroller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olas"/>
            </a:endParaRPr>
          </a:p>
        </p:txBody>
      </p:sp>
      <p:pic>
        <p:nvPicPr>
          <p:cNvPr id="366" name="Picture 3" descr=""/>
          <p:cNvPicPr/>
          <p:nvPr/>
        </p:nvPicPr>
        <p:blipFill>
          <a:blip r:embed="rId1"/>
          <a:stretch/>
        </p:blipFill>
        <p:spPr>
          <a:xfrm>
            <a:off x="1438920" y="3393360"/>
            <a:ext cx="8819640" cy="332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Application>LibreOffice/5.2.7.2$Linux_X86_64 LibreOffice_project/20m0$Build-2</Application>
  <Words>418</Words>
  <Paragraphs>200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2017-03-24T08:16:34Z</dcterms:created>
  <dc:creator>Maarten</dc:creator>
  <dc:description/>
  <dc:language>en-US</dc:language>
  <cp:lastModifiedBy>Maarten</cp:lastModifiedBy>
  <dcterms:modified xsi:type="dcterms:W3CDTF">2017-03-29T11:36:58Z</dcterms:modified>
  <cp:revision>52</cp:revision>
  <dc:subject/>
  <dc:title>Smart Systems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2</vt:i4>
  </property>
  <property fmtid="{D5CDD505-2E9C-101B-9397-08002B2CF9AE}" pid="7" name="Notes">
    <vt:i4>18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47</vt:i4>
  </property>
</Properties>
</file>